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9126000" cx="1828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74">
          <p15:clr>
            <a:srgbClr val="747775"/>
          </p15:clr>
        </p15:guide>
        <p15:guide id="2" pos="576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74" orient="horz"/>
        <p:guide pos="57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-6468" y="685800"/>
            <a:ext cx="6871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-6468" y="685800"/>
            <a:ext cx="6871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623417" y="1321083"/>
            <a:ext cx="17041200" cy="3642000"/>
          </a:xfrm>
          <a:prstGeom prst="rect">
            <a:avLst/>
          </a:prstGeom>
        </p:spPr>
        <p:txBody>
          <a:bodyPr anchorCtr="0" anchor="b" bIns="175975" lIns="175975" spcFirstLastPara="1" rIns="175975" wrap="square" tIns="1759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623400" y="5028526"/>
            <a:ext cx="17041200" cy="1406400"/>
          </a:xfrm>
          <a:prstGeom prst="rect">
            <a:avLst/>
          </a:prstGeom>
        </p:spPr>
        <p:txBody>
          <a:bodyPr anchorCtr="0" anchor="t" bIns="175975" lIns="175975" spcFirstLastPara="1" rIns="175975" wrap="square" tIns="1759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16944916" y="8273844"/>
            <a:ext cx="1097400" cy="698400"/>
          </a:xfrm>
          <a:prstGeom prst="rect">
            <a:avLst/>
          </a:prstGeom>
        </p:spPr>
        <p:txBody>
          <a:bodyPr anchorCtr="0" anchor="ctr" bIns="175975" lIns="175975" spcFirstLastPara="1" rIns="175975" wrap="square" tIns="1759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623400" y="1962573"/>
            <a:ext cx="17041200" cy="3483900"/>
          </a:xfrm>
          <a:prstGeom prst="rect">
            <a:avLst/>
          </a:prstGeom>
        </p:spPr>
        <p:txBody>
          <a:bodyPr anchorCtr="0" anchor="b" bIns="175975" lIns="175975" spcFirstLastPara="1" rIns="175975" wrap="square" tIns="1759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3100"/>
              <a:buNone/>
              <a:defRPr sz="23100"/>
            </a:lvl1pPr>
            <a:lvl2pPr lvl="1" algn="ctr">
              <a:spcBef>
                <a:spcPts val="0"/>
              </a:spcBef>
              <a:spcAft>
                <a:spcPts val="0"/>
              </a:spcAft>
              <a:buSzPts val="23100"/>
              <a:buNone/>
              <a:defRPr sz="23100"/>
            </a:lvl2pPr>
            <a:lvl3pPr lvl="2" algn="ctr">
              <a:spcBef>
                <a:spcPts val="0"/>
              </a:spcBef>
              <a:spcAft>
                <a:spcPts val="0"/>
              </a:spcAft>
              <a:buSzPts val="23100"/>
              <a:buNone/>
              <a:defRPr sz="23100"/>
            </a:lvl3pPr>
            <a:lvl4pPr lvl="3" algn="ctr">
              <a:spcBef>
                <a:spcPts val="0"/>
              </a:spcBef>
              <a:spcAft>
                <a:spcPts val="0"/>
              </a:spcAft>
              <a:buSzPts val="23100"/>
              <a:buNone/>
              <a:defRPr sz="23100"/>
            </a:lvl4pPr>
            <a:lvl5pPr lvl="4" algn="ctr">
              <a:spcBef>
                <a:spcPts val="0"/>
              </a:spcBef>
              <a:spcAft>
                <a:spcPts val="0"/>
              </a:spcAft>
              <a:buSzPts val="23100"/>
              <a:buNone/>
              <a:defRPr sz="23100"/>
            </a:lvl5pPr>
            <a:lvl6pPr lvl="5" algn="ctr">
              <a:spcBef>
                <a:spcPts val="0"/>
              </a:spcBef>
              <a:spcAft>
                <a:spcPts val="0"/>
              </a:spcAft>
              <a:buSzPts val="23100"/>
              <a:buNone/>
              <a:defRPr sz="23100"/>
            </a:lvl6pPr>
            <a:lvl7pPr lvl="6" algn="ctr">
              <a:spcBef>
                <a:spcPts val="0"/>
              </a:spcBef>
              <a:spcAft>
                <a:spcPts val="0"/>
              </a:spcAft>
              <a:buSzPts val="23100"/>
              <a:buNone/>
              <a:defRPr sz="23100"/>
            </a:lvl7pPr>
            <a:lvl8pPr lvl="7" algn="ctr">
              <a:spcBef>
                <a:spcPts val="0"/>
              </a:spcBef>
              <a:spcAft>
                <a:spcPts val="0"/>
              </a:spcAft>
              <a:buSzPts val="23100"/>
              <a:buNone/>
              <a:defRPr sz="23100"/>
            </a:lvl8pPr>
            <a:lvl9pPr lvl="8" algn="ctr">
              <a:spcBef>
                <a:spcPts val="0"/>
              </a:spcBef>
              <a:spcAft>
                <a:spcPts val="0"/>
              </a:spcAft>
              <a:buSzPts val="23100"/>
              <a:buNone/>
              <a:defRPr sz="231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623400" y="5592924"/>
            <a:ext cx="17041200" cy="2307900"/>
          </a:xfrm>
          <a:prstGeom prst="rect">
            <a:avLst/>
          </a:prstGeom>
        </p:spPr>
        <p:txBody>
          <a:bodyPr anchorCtr="0" anchor="t" bIns="175975" lIns="175975" spcFirstLastPara="1" rIns="175975" wrap="square" tIns="175975">
            <a:normAutofit/>
          </a:bodyPr>
          <a:lstStyle>
            <a:lvl1pPr indent="-450850" lvl="0" marL="457200" algn="ctr">
              <a:spcBef>
                <a:spcPts val="0"/>
              </a:spcBef>
              <a:spcAft>
                <a:spcPts val="0"/>
              </a:spcAft>
              <a:buSzPts val="3500"/>
              <a:buChar char="●"/>
              <a:defRPr/>
            </a:lvl1pPr>
            <a:lvl2pPr indent="-400050" lvl="1" marL="914400" algn="ctr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2pPr>
            <a:lvl3pPr indent="-400050" lvl="2" marL="1371600" algn="ctr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3pPr>
            <a:lvl4pPr indent="-400050" lvl="3" marL="1828800" algn="ctr">
              <a:spcBef>
                <a:spcPts val="0"/>
              </a:spcBef>
              <a:spcAft>
                <a:spcPts val="0"/>
              </a:spcAft>
              <a:buSzPts val="2700"/>
              <a:buChar char="●"/>
              <a:defRPr/>
            </a:lvl4pPr>
            <a:lvl5pPr indent="-400050" lvl="4" marL="2286000" algn="ctr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5pPr>
            <a:lvl6pPr indent="-400050" lvl="5" marL="2743200" algn="ctr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6pPr>
            <a:lvl7pPr indent="-400050" lvl="6" marL="3200400" algn="ctr">
              <a:spcBef>
                <a:spcPts val="0"/>
              </a:spcBef>
              <a:spcAft>
                <a:spcPts val="0"/>
              </a:spcAft>
              <a:buSzPts val="2700"/>
              <a:buChar char="●"/>
              <a:defRPr/>
            </a:lvl7pPr>
            <a:lvl8pPr indent="-400050" lvl="7" marL="3657600" algn="ctr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8pPr>
            <a:lvl9pPr indent="-400050" lvl="8" marL="4114800" algn="ctr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16944916" y="8273844"/>
            <a:ext cx="1097400" cy="698400"/>
          </a:xfrm>
          <a:prstGeom prst="rect">
            <a:avLst/>
          </a:prstGeom>
        </p:spPr>
        <p:txBody>
          <a:bodyPr anchorCtr="0" anchor="ctr" bIns="175975" lIns="175975" spcFirstLastPara="1" rIns="175975" wrap="square" tIns="1759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16944916" y="8273844"/>
            <a:ext cx="1097400" cy="698400"/>
          </a:xfrm>
          <a:prstGeom prst="rect">
            <a:avLst/>
          </a:prstGeom>
        </p:spPr>
        <p:txBody>
          <a:bodyPr anchorCtr="0" anchor="ctr" bIns="175975" lIns="175975" spcFirstLastPara="1" rIns="175975" wrap="square" tIns="1759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623400" y="3816206"/>
            <a:ext cx="17041200" cy="1493700"/>
          </a:xfrm>
          <a:prstGeom prst="rect">
            <a:avLst/>
          </a:prstGeom>
        </p:spPr>
        <p:txBody>
          <a:bodyPr anchorCtr="0" anchor="ctr" bIns="175975" lIns="175975" spcFirstLastPara="1" rIns="175975" wrap="square" tIns="1759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1pPr>
            <a:lvl2pPr lvl="1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2pPr>
            <a:lvl3pPr lvl="2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3pPr>
            <a:lvl4pPr lvl="3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4pPr>
            <a:lvl5pPr lvl="4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5pPr>
            <a:lvl6pPr lvl="5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6pPr>
            <a:lvl7pPr lvl="6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7pPr>
            <a:lvl8pPr lvl="7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8pPr>
            <a:lvl9pPr lvl="8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16944916" y="8273844"/>
            <a:ext cx="1097400" cy="698400"/>
          </a:xfrm>
          <a:prstGeom prst="rect">
            <a:avLst/>
          </a:prstGeom>
        </p:spPr>
        <p:txBody>
          <a:bodyPr anchorCtr="0" anchor="ctr" bIns="175975" lIns="175975" spcFirstLastPara="1" rIns="175975" wrap="square" tIns="1759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623400" y="789598"/>
            <a:ext cx="17041200" cy="1016100"/>
          </a:xfrm>
          <a:prstGeom prst="rect">
            <a:avLst/>
          </a:prstGeom>
        </p:spPr>
        <p:txBody>
          <a:bodyPr anchorCtr="0" anchor="t" bIns="175975" lIns="175975" spcFirstLastPara="1" rIns="175975" wrap="square" tIns="1759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623400" y="2044811"/>
            <a:ext cx="17041200" cy="6061500"/>
          </a:xfrm>
          <a:prstGeom prst="rect">
            <a:avLst/>
          </a:prstGeom>
        </p:spPr>
        <p:txBody>
          <a:bodyPr anchorCtr="0" anchor="t" bIns="175975" lIns="175975" spcFirstLastPara="1" rIns="175975" wrap="square" tIns="175975">
            <a:normAutofit/>
          </a:bodyPr>
          <a:lstStyle>
            <a:lvl1pPr indent="-450850" lvl="0" marL="457200">
              <a:spcBef>
                <a:spcPts val="0"/>
              </a:spcBef>
              <a:spcAft>
                <a:spcPts val="0"/>
              </a:spcAft>
              <a:buSzPts val="3500"/>
              <a:buChar char="●"/>
              <a:defRPr/>
            </a:lvl1pPr>
            <a:lvl2pPr indent="-400050" lvl="1" marL="914400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2pPr>
            <a:lvl3pPr indent="-400050" lvl="2" marL="1371600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3pPr>
            <a:lvl4pPr indent="-400050" lvl="3" marL="1828800">
              <a:spcBef>
                <a:spcPts val="0"/>
              </a:spcBef>
              <a:spcAft>
                <a:spcPts val="0"/>
              </a:spcAft>
              <a:buSzPts val="2700"/>
              <a:buChar char="●"/>
              <a:defRPr/>
            </a:lvl4pPr>
            <a:lvl5pPr indent="-400050" lvl="4" marL="2286000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5pPr>
            <a:lvl6pPr indent="-400050" lvl="5" marL="2743200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6pPr>
            <a:lvl7pPr indent="-400050" lvl="6" marL="3200400">
              <a:spcBef>
                <a:spcPts val="0"/>
              </a:spcBef>
              <a:spcAft>
                <a:spcPts val="0"/>
              </a:spcAft>
              <a:buSzPts val="2700"/>
              <a:buChar char="●"/>
              <a:defRPr/>
            </a:lvl7pPr>
            <a:lvl8pPr indent="-400050" lvl="7" marL="3657600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8pPr>
            <a:lvl9pPr indent="-400050" lvl="8" marL="4114800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16944916" y="8273844"/>
            <a:ext cx="1097400" cy="698400"/>
          </a:xfrm>
          <a:prstGeom prst="rect">
            <a:avLst/>
          </a:prstGeom>
        </p:spPr>
        <p:txBody>
          <a:bodyPr anchorCtr="0" anchor="ctr" bIns="175975" lIns="175975" spcFirstLastPara="1" rIns="175975" wrap="square" tIns="1759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623400" y="789598"/>
            <a:ext cx="17041200" cy="1016100"/>
          </a:xfrm>
          <a:prstGeom prst="rect">
            <a:avLst/>
          </a:prstGeom>
        </p:spPr>
        <p:txBody>
          <a:bodyPr anchorCtr="0" anchor="t" bIns="175975" lIns="175975" spcFirstLastPara="1" rIns="175975" wrap="square" tIns="1759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623400" y="2044811"/>
            <a:ext cx="7999800" cy="6061500"/>
          </a:xfrm>
          <a:prstGeom prst="rect">
            <a:avLst/>
          </a:prstGeom>
        </p:spPr>
        <p:txBody>
          <a:bodyPr anchorCtr="0" anchor="t" bIns="175975" lIns="175975" spcFirstLastPara="1" rIns="175975" wrap="square" tIns="175975">
            <a:normAutofit/>
          </a:bodyPr>
          <a:lstStyle>
            <a:lvl1pPr indent="-400050" lvl="0" marL="457200">
              <a:spcBef>
                <a:spcPts val="0"/>
              </a:spcBef>
              <a:spcAft>
                <a:spcPts val="0"/>
              </a:spcAft>
              <a:buSzPts val="2700"/>
              <a:buChar char="●"/>
              <a:defRPr sz="2700"/>
            </a:lvl1pPr>
            <a:lvl2pPr indent="-374650" lvl="1" marL="914400"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2pPr>
            <a:lvl3pPr indent="-374650" lvl="2" marL="1371600"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3pPr>
            <a:lvl4pPr indent="-374650" lvl="3" marL="1828800"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4pPr>
            <a:lvl5pPr indent="-374650" lvl="4" marL="2286000"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5pPr>
            <a:lvl6pPr indent="-374650" lvl="5" marL="2743200"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6pPr>
            <a:lvl7pPr indent="-374650" lvl="6" marL="3200400"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7pPr>
            <a:lvl8pPr indent="-374650" lvl="7" marL="3657600"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8pPr>
            <a:lvl9pPr indent="-374650" lvl="8" marL="4114800"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9664800" y="2044811"/>
            <a:ext cx="7999800" cy="6061500"/>
          </a:xfrm>
          <a:prstGeom prst="rect">
            <a:avLst/>
          </a:prstGeom>
        </p:spPr>
        <p:txBody>
          <a:bodyPr anchorCtr="0" anchor="t" bIns="175975" lIns="175975" spcFirstLastPara="1" rIns="175975" wrap="square" tIns="175975">
            <a:normAutofit/>
          </a:bodyPr>
          <a:lstStyle>
            <a:lvl1pPr indent="-400050" lvl="0" marL="457200">
              <a:spcBef>
                <a:spcPts val="0"/>
              </a:spcBef>
              <a:spcAft>
                <a:spcPts val="0"/>
              </a:spcAft>
              <a:buSzPts val="2700"/>
              <a:buChar char="●"/>
              <a:defRPr sz="2700"/>
            </a:lvl1pPr>
            <a:lvl2pPr indent="-374650" lvl="1" marL="914400"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2pPr>
            <a:lvl3pPr indent="-374650" lvl="2" marL="1371600"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3pPr>
            <a:lvl4pPr indent="-374650" lvl="3" marL="1828800"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4pPr>
            <a:lvl5pPr indent="-374650" lvl="4" marL="2286000"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5pPr>
            <a:lvl6pPr indent="-374650" lvl="5" marL="2743200"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6pPr>
            <a:lvl7pPr indent="-374650" lvl="6" marL="3200400"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7pPr>
            <a:lvl8pPr indent="-374650" lvl="7" marL="3657600"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8pPr>
            <a:lvl9pPr indent="-374650" lvl="8" marL="4114800"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16944916" y="8273844"/>
            <a:ext cx="1097400" cy="698400"/>
          </a:xfrm>
          <a:prstGeom prst="rect">
            <a:avLst/>
          </a:prstGeom>
        </p:spPr>
        <p:txBody>
          <a:bodyPr anchorCtr="0" anchor="ctr" bIns="175975" lIns="175975" spcFirstLastPara="1" rIns="175975" wrap="square" tIns="1759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623400" y="789598"/>
            <a:ext cx="17041200" cy="1016100"/>
          </a:xfrm>
          <a:prstGeom prst="rect">
            <a:avLst/>
          </a:prstGeom>
        </p:spPr>
        <p:txBody>
          <a:bodyPr anchorCtr="0" anchor="t" bIns="175975" lIns="175975" spcFirstLastPara="1" rIns="175975" wrap="square" tIns="1759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16944916" y="8273844"/>
            <a:ext cx="1097400" cy="698400"/>
          </a:xfrm>
          <a:prstGeom prst="rect">
            <a:avLst/>
          </a:prstGeom>
        </p:spPr>
        <p:txBody>
          <a:bodyPr anchorCtr="0" anchor="ctr" bIns="175975" lIns="175975" spcFirstLastPara="1" rIns="175975" wrap="square" tIns="1759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623400" y="985789"/>
            <a:ext cx="5616000" cy="1340700"/>
          </a:xfrm>
          <a:prstGeom prst="rect">
            <a:avLst/>
          </a:prstGeom>
        </p:spPr>
        <p:txBody>
          <a:bodyPr anchorCtr="0" anchor="b" bIns="175975" lIns="175975" spcFirstLastPara="1" rIns="175975" wrap="square" tIns="1759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623400" y="2465537"/>
            <a:ext cx="5616000" cy="5641200"/>
          </a:xfrm>
          <a:prstGeom prst="rect">
            <a:avLst/>
          </a:prstGeom>
        </p:spPr>
        <p:txBody>
          <a:bodyPr anchorCtr="0" anchor="t" bIns="175975" lIns="175975" spcFirstLastPara="1" rIns="175975" wrap="square" tIns="175975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1pPr>
            <a:lvl2pPr indent="-374650" lvl="1" marL="914400"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2pPr>
            <a:lvl3pPr indent="-374650" lvl="2" marL="1371600"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3pPr>
            <a:lvl4pPr indent="-374650" lvl="3" marL="1828800"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4pPr>
            <a:lvl5pPr indent="-374650" lvl="4" marL="2286000"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5pPr>
            <a:lvl6pPr indent="-374650" lvl="5" marL="2743200"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6pPr>
            <a:lvl7pPr indent="-374650" lvl="6" marL="3200400"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7pPr>
            <a:lvl8pPr indent="-374650" lvl="7" marL="3657600"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8pPr>
            <a:lvl9pPr indent="-374650" lvl="8" marL="4114800"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16944916" y="8273844"/>
            <a:ext cx="1097400" cy="698400"/>
          </a:xfrm>
          <a:prstGeom prst="rect">
            <a:avLst/>
          </a:prstGeom>
        </p:spPr>
        <p:txBody>
          <a:bodyPr anchorCtr="0" anchor="ctr" bIns="175975" lIns="175975" spcFirstLastPara="1" rIns="175975" wrap="square" tIns="1759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980500" y="798691"/>
            <a:ext cx="12735600" cy="7258200"/>
          </a:xfrm>
          <a:prstGeom prst="rect">
            <a:avLst/>
          </a:prstGeom>
        </p:spPr>
        <p:txBody>
          <a:bodyPr anchorCtr="0" anchor="ctr" bIns="175975" lIns="175975" spcFirstLastPara="1" rIns="175975" wrap="square" tIns="1759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1pPr>
            <a:lvl2pPr lvl="1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2pPr>
            <a:lvl3pPr lvl="2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3pPr>
            <a:lvl4pPr lvl="3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4pPr>
            <a:lvl5pPr lvl="4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5pPr>
            <a:lvl6pPr lvl="5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6pPr>
            <a:lvl7pPr lvl="6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7pPr>
            <a:lvl8pPr lvl="7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8pPr>
            <a:lvl9pPr lvl="8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16944916" y="8273844"/>
            <a:ext cx="1097400" cy="698400"/>
          </a:xfrm>
          <a:prstGeom prst="rect">
            <a:avLst/>
          </a:prstGeom>
        </p:spPr>
        <p:txBody>
          <a:bodyPr anchorCtr="0" anchor="ctr" bIns="175975" lIns="175975" spcFirstLastPara="1" rIns="175975" wrap="square" tIns="1759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9144000" y="-222"/>
            <a:ext cx="9144000" cy="9126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75975" lIns="175975" spcFirstLastPara="1" rIns="175975" wrap="square" tIns="175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531000" y="2187996"/>
            <a:ext cx="8090400" cy="2630100"/>
          </a:xfrm>
          <a:prstGeom prst="rect">
            <a:avLst/>
          </a:prstGeom>
        </p:spPr>
        <p:txBody>
          <a:bodyPr anchorCtr="0" anchor="b" bIns="175975" lIns="175975" spcFirstLastPara="1" rIns="175975" wrap="square" tIns="1759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1pPr>
            <a:lvl2pPr lvl="1" algn="ctr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2pPr>
            <a:lvl3pPr lvl="2" algn="ctr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3pPr>
            <a:lvl4pPr lvl="3" algn="ctr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4pPr>
            <a:lvl5pPr lvl="4" algn="ctr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5pPr>
            <a:lvl6pPr lvl="5" algn="ctr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6pPr>
            <a:lvl7pPr lvl="6" algn="ctr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7pPr>
            <a:lvl8pPr lvl="7" algn="ctr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8pPr>
            <a:lvl9pPr lvl="8" algn="ctr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531000" y="4973435"/>
            <a:ext cx="8090400" cy="2191500"/>
          </a:xfrm>
          <a:prstGeom prst="rect">
            <a:avLst/>
          </a:prstGeom>
        </p:spPr>
        <p:txBody>
          <a:bodyPr anchorCtr="0" anchor="t" bIns="175975" lIns="175975" spcFirstLastPara="1" rIns="175975" wrap="square" tIns="1759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9879000" y="1284710"/>
            <a:ext cx="7674000" cy="6556200"/>
          </a:xfrm>
          <a:prstGeom prst="rect">
            <a:avLst/>
          </a:prstGeom>
        </p:spPr>
        <p:txBody>
          <a:bodyPr anchorCtr="0" anchor="ctr" bIns="175975" lIns="175975" spcFirstLastPara="1" rIns="175975" wrap="square" tIns="175975">
            <a:normAutofit/>
          </a:bodyPr>
          <a:lstStyle>
            <a:lvl1pPr indent="-450850" lvl="0" marL="457200">
              <a:spcBef>
                <a:spcPts val="0"/>
              </a:spcBef>
              <a:spcAft>
                <a:spcPts val="0"/>
              </a:spcAft>
              <a:buSzPts val="3500"/>
              <a:buChar char="●"/>
              <a:defRPr/>
            </a:lvl1pPr>
            <a:lvl2pPr indent="-400050" lvl="1" marL="914400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2pPr>
            <a:lvl3pPr indent="-400050" lvl="2" marL="1371600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3pPr>
            <a:lvl4pPr indent="-400050" lvl="3" marL="1828800">
              <a:spcBef>
                <a:spcPts val="0"/>
              </a:spcBef>
              <a:spcAft>
                <a:spcPts val="0"/>
              </a:spcAft>
              <a:buSzPts val="2700"/>
              <a:buChar char="●"/>
              <a:defRPr/>
            </a:lvl4pPr>
            <a:lvl5pPr indent="-400050" lvl="4" marL="2286000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5pPr>
            <a:lvl6pPr indent="-400050" lvl="5" marL="2743200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6pPr>
            <a:lvl7pPr indent="-400050" lvl="6" marL="3200400">
              <a:spcBef>
                <a:spcPts val="0"/>
              </a:spcBef>
              <a:spcAft>
                <a:spcPts val="0"/>
              </a:spcAft>
              <a:buSzPts val="2700"/>
              <a:buChar char="●"/>
              <a:defRPr/>
            </a:lvl7pPr>
            <a:lvl8pPr indent="-400050" lvl="7" marL="3657600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8pPr>
            <a:lvl9pPr indent="-400050" lvl="8" marL="4114800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16944916" y="8273844"/>
            <a:ext cx="1097400" cy="698400"/>
          </a:xfrm>
          <a:prstGeom prst="rect">
            <a:avLst/>
          </a:prstGeom>
        </p:spPr>
        <p:txBody>
          <a:bodyPr anchorCtr="0" anchor="ctr" bIns="175975" lIns="175975" spcFirstLastPara="1" rIns="175975" wrap="square" tIns="1759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623400" y="7506217"/>
            <a:ext cx="11997600" cy="1073700"/>
          </a:xfrm>
          <a:prstGeom prst="rect">
            <a:avLst/>
          </a:prstGeom>
        </p:spPr>
        <p:txBody>
          <a:bodyPr anchorCtr="0" anchor="ctr" bIns="175975" lIns="175975" spcFirstLastPara="1" rIns="175975" wrap="square" tIns="17597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16944916" y="8273844"/>
            <a:ext cx="1097400" cy="698400"/>
          </a:xfrm>
          <a:prstGeom prst="rect">
            <a:avLst/>
          </a:prstGeom>
        </p:spPr>
        <p:txBody>
          <a:bodyPr anchorCtr="0" anchor="ctr" bIns="175975" lIns="175975" spcFirstLastPara="1" rIns="175975" wrap="square" tIns="1759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623400" y="789598"/>
            <a:ext cx="17041200" cy="10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5975" lIns="175975" spcFirstLastPara="1" rIns="175975" wrap="square" tIns="1759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623400" y="2044811"/>
            <a:ext cx="17041200" cy="6061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5975" lIns="175975" spcFirstLastPara="1" rIns="175975" wrap="square" tIns="175975">
            <a:normAutofit/>
          </a:bodyPr>
          <a:lstStyle>
            <a:lvl1pPr indent="-4508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Char char="●"/>
              <a:defRPr sz="3500">
                <a:solidFill>
                  <a:schemeClr val="dk2"/>
                </a:solidFill>
              </a:defRPr>
            </a:lvl1pPr>
            <a:lvl2pPr indent="-4000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○"/>
              <a:defRPr sz="2700">
                <a:solidFill>
                  <a:schemeClr val="dk2"/>
                </a:solidFill>
              </a:defRPr>
            </a:lvl2pPr>
            <a:lvl3pPr indent="-4000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■"/>
              <a:defRPr sz="2700">
                <a:solidFill>
                  <a:schemeClr val="dk2"/>
                </a:solidFill>
              </a:defRPr>
            </a:lvl3pPr>
            <a:lvl4pPr indent="-4000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●"/>
              <a:defRPr sz="2700">
                <a:solidFill>
                  <a:schemeClr val="dk2"/>
                </a:solidFill>
              </a:defRPr>
            </a:lvl4pPr>
            <a:lvl5pPr indent="-4000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○"/>
              <a:defRPr sz="2700">
                <a:solidFill>
                  <a:schemeClr val="dk2"/>
                </a:solidFill>
              </a:defRPr>
            </a:lvl5pPr>
            <a:lvl6pPr indent="-4000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■"/>
              <a:defRPr sz="2700">
                <a:solidFill>
                  <a:schemeClr val="dk2"/>
                </a:solidFill>
              </a:defRPr>
            </a:lvl6pPr>
            <a:lvl7pPr indent="-4000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●"/>
              <a:defRPr sz="2700">
                <a:solidFill>
                  <a:schemeClr val="dk2"/>
                </a:solidFill>
              </a:defRPr>
            </a:lvl7pPr>
            <a:lvl8pPr indent="-4000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○"/>
              <a:defRPr sz="2700">
                <a:solidFill>
                  <a:schemeClr val="dk2"/>
                </a:solidFill>
              </a:defRPr>
            </a:lvl8pPr>
            <a:lvl9pPr indent="-4000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■"/>
              <a:defRPr sz="2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6944916" y="8273844"/>
            <a:ext cx="1097400" cy="69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5975" lIns="175975" spcFirstLastPara="1" rIns="175975" wrap="square" tIns="175975">
            <a:normAutofit/>
          </a:bodyPr>
          <a:lstStyle>
            <a:lvl1pPr lvl="0" algn="r">
              <a:buNone/>
              <a:defRPr sz="1900">
                <a:solidFill>
                  <a:schemeClr val="dk2"/>
                </a:solidFill>
              </a:defRPr>
            </a:lvl1pPr>
            <a:lvl2pPr lvl="1" algn="r">
              <a:buNone/>
              <a:defRPr sz="1900">
                <a:solidFill>
                  <a:schemeClr val="dk2"/>
                </a:solidFill>
              </a:defRPr>
            </a:lvl2pPr>
            <a:lvl3pPr lvl="2" algn="r">
              <a:buNone/>
              <a:defRPr sz="1900">
                <a:solidFill>
                  <a:schemeClr val="dk2"/>
                </a:solidFill>
              </a:defRPr>
            </a:lvl3pPr>
            <a:lvl4pPr lvl="3" algn="r">
              <a:buNone/>
              <a:defRPr sz="1900">
                <a:solidFill>
                  <a:schemeClr val="dk2"/>
                </a:solidFill>
              </a:defRPr>
            </a:lvl4pPr>
            <a:lvl5pPr lvl="4" algn="r">
              <a:buNone/>
              <a:defRPr sz="1900">
                <a:solidFill>
                  <a:schemeClr val="dk2"/>
                </a:solidFill>
              </a:defRPr>
            </a:lvl5pPr>
            <a:lvl6pPr lvl="5" algn="r">
              <a:buNone/>
              <a:defRPr sz="1900">
                <a:solidFill>
                  <a:schemeClr val="dk2"/>
                </a:solidFill>
              </a:defRPr>
            </a:lvl6pPr>
            <a:lvl7pPr lvl="6" algn="r">
              <a:buNone/>
              <a:defRPr sz="1900">
                <a:solidFill>
                  <a:schemeClr val="dk2"/>
                </a:solidFill>
              </a:defRPr>
            </a:lvl7pPr>
            <a:lvl8pPr lvl="7" algn="r">
              <a:buNone/>
              <a:defRPr sz="1900">
                <a:solidFill>
                  <a:schemeClr val="dk2"/>
                </a:solidFill>
              </a:defRPr>
            </a:lvl8pPr>
            <a:lvl9pPr lvl="8" algn="r">
              <a:buNone/>
              <a:defRPr sz="19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Relationship Id="rId4" Type="http://schemas.openxmlformats.org/officeDocument/2006/relationships/image" Target="../media/image1.png"/><Relationship Id="rId5" Type="http://schemas.openxmlformats.org/officeDocument/2006/relationships/image" Target="../media/image5.png"/><Relationship Id="rId6" Type="http://schemas.openxmlformats.org/officeDocument/2006/relationships/image" Target="../media/image2.png"/><Relationship Id="rId7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 amt="40000"/>
          </a:blip>
          <a:stretch>
            <a:fillRect/>
          </a:stretch>
        </p:blipFill>
        <p:spPr>
          <a:xfrm>
            <a:off x="0" y="-1"/>
            <a:ext cx="18280505" cy="91260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  <a:reflection blurRad="0" dir="5400000" dist="19050" endA="0" endPos="30000" fadeDir="5400012" kx="0" rotWithShape="0" algn="bl" stA="0" stPos="0" sy="-100000" ky="0"/>
          </a:effectLst>
        </p:spPr>
      </p:pic>
      <p:sp>
        <p:nvSpPr>
          <p:cNvPr id="55" name="Google Shape;55;p13"/>
          <p:cNvSpPr/>
          <p:nvPr/>
        </p:nvSpPr>
        <p:spPr>
          <a:xfrm>
            <a:off x="3025150" y="111600"/>
            <a:ext cx="12434400" cy="1467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  <a:reflection blurRad="0" dir="5400000" dist="19050" endA="0" endPos="30000" fadeDir="5400012" kx="0" rotWithShape="0" algn="bl" stA="0" stPos="0" sy="-100000" ky="0"/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>
            <p:ph type="ctrTitle"/>
          </p:nvPr>
        </p:nvSpPr>
        <p:spPr>
          <a:xfrm>
            <a:off x="4589850" y="185800"/>
            <a:ext cx="9100800" cy="1215000"/>
          </a:xfrm>
          <a:prstGeom prst="rect">
            <a:avLst/>
          </a:prstGeom>
        </p:spPr>
        <p:txBody>
          <a:bodyPr anchorCtr="0" anchor="b" bIns="175975" lIns="175975" spcFirstLastPara="1" rIns="175975" wrap="square" tIns="17597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r" sz="3800"/>
              <a:t>NASLOV RADA</a:t>
            </a:r>
            <a:endParaRPr sz="3800"/>
          </a:p>
        </p:txBody>
      </p:sp>
      <p:sp>
        <p:nvSpPr>
          <p:cNvPr id="57" name="Google Shape;57;p13"/>
          <p:cNvSpPr/>
          <p:nvPr/>
        </p:nvSpPr>
        <p:spPr>
          <a:xfrm>
            <a:off x="4877200" y="1752050"/>
            <a:ext cx="8730300" cy="873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 txBox="1"/>
          <p:nvPr>
            <p:ph idx="1" type="subTitle"/>
          </p:nvPr>
        </p:nvSpPr>
        <p:spPr>
          <a:xfrm>
            <a:off x="4982025" y="1675850"/>
            <a:ext cx="8524200" cy="873000"/>
          </a:xfrm>
          <a:prstGeom prst="rect">
            <a:avLst/>
          </a:prstGeom>
        </p:spPr>
        <p:txBody>
          <a:bodyPr anchorCtr="0" anchor="t" bIns="175975" lIns="175975" spcFirstLastPara="1" rIns="175975" wrap="square" tIns="1759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" sz="1600">
                <a:solidFill>
                  <a:schemeClr val="dk1"/>
                </a:solidFill>
              </a:rPr>
              <a:t>Autori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" sz="1600">
                <a:solidFill>
                  <a:schemeClr val="dk1"/>
                </a:solidFill>
              </a:rPr>
              <a:t>Ustanova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" sz="1600">
                <a:solidFill>
                  <a:schemeClr val="dk1"/>
                </a:solidFill>
              </a:rPr>
              <a:t>E-mail autora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383850" y="2924500"/>
            <a:ext cx="4071600" cy="2868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r" sz="2000"/>
              <a:t>Uvod</a:t>
            </a:r>
            <a:endParaRPr sz="2000"/>
          </a:p>
        </p:txBody>
      </p:sp>
      <p:sp>
        <p:nvSpPr>
          <p:cNvPr id="60" name="Google Shape;60;p13"/>
          <p:cNvSpPr/>
          <p:nvPr/>
        </p:nvSpPr>
        <p:spPr>
          <a:xfrm>
            <a:off x="383850" y="6002550"/>
            <a:ext cx="4071600" cy="2073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r" sz="2000"/>
              <a:t>Cilj i metode</a:t>
            </a:r>
            <a:endParaRPr sz="2000"/>
          </a:p>
        </p:txBody>
      </p:sp>
      <p:sp>
        <p:nvSpPr>
          <p:cNvPr id="61" name="Google Shape;61;p13"/>
          <p:cNvSpPr/>
          <p:nvPr/>
        </p:nvSpPr>
        <p:spPr>
          <a:xfrm>
            <a:off x="4856513" y="3058000"/>
            <a:ext cx="4071600" cy="261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3"/>
          <p:cNvSpPr/>
          <p:nvPr/>
        </p:nvSpPr>
        <p:spPr>
          <a:xfrm>
            <a:off x="9309125" y="3058000"/>
            <a:ext cx="4071600" cy="261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3"/>
          <p:cNvSpPr/>
          <p:nvPr/>
        </p:nvSpPr>
        <p:spPr>
          <a:xfrm>
            <a:off x="13876850" y="2924500"/>
            <a:ext cx="4071600" cy="5152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r" sz="2000"/>
              <a:t>Zaključak</a:t>
            </a:r>
            <a:endParaRPr sz="2000"/>
          </a:p>
        </p:txBody>
      </p:sp>
      <p:sp>
        <p:nvSpPr>
          <p:cNvPr id="64" name="Google Shape;64;p13"/>
          <p:cNvSpPr/>
          <p:nvPr/>
        </p:nvSpPr>
        <p:spPr>
          <a:xfrm>
            <a:off x="-3750" y="8253550"/>
            <a:ext cx="18288000" cy="7338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  <a:reflection blurRad="0" dir="5400000" dist="95250" endA="0" endPos="30000" fadeDir="5400012" kx="0" rotWithShape="0" algn="bl" stA="8000" stPos="0" sy="-100000" ky="0"/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3"/>
          <p:cNvSpPr/>
          <p:nvPr/>
        </p:nvSpPr>
        <p:spPr>
          <a:xfrm>
            <a:off x="4856525" y="5792500"/>
            <a:ext cx="4071600" cy="401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r"/>
              <a:t>Slika 1.</a:t>
            </a:r>
            <a:endParaRPr/>
          </a:p>
        </p:txBody>
      </p:sp>
      <p:sp>
        <p:nvSpPr>
          <p:cNvPr id="66" name="Google Shape;66;p13"/>
          <p:cNvSpPr/>
          <p:nvPr/>
        </p:nvSpPr>
        <p:spPr>
          <a:xfrm>
            <a:off x="9329200" y="5792500"/>
            <a:ext cx="4071600" cy="401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r"/>
              <a:t>Slika 2.</a:t>
            </a:r>
            <a:endParaRPr/>
          </a:p>
        </p:txBody>
      </p:sp>
      <p:sp>
        <p:nvSpPr>
          <p:cNvPr id="67" name="Google Shape;67;p13"/>
          <p:cNvSpPr/>
          <p:nvPr/>
        </p:nvSpPr>
        <p:spPr>
          <a:xfrm>
            <a:off x="4904050" y="6590125"/>
            <a:ext cx="8524200" cy="1467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r" sz="2000"/>
              <a:t>Rezultati</a:t>
            </a:r>
            <a:endParaRPr sz="2000"/>
          </a:p>
        </p:txBody>
      </p:sp>
      <p:pic>
        <p:nvPicPr>
          <p:cNvPr id="68" name="Google Shape;6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207225" y="-168200"/>
            <a:ext cx="2293475" cy="229345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20000"/>
              </a:srgbClr>
            </a:outerShdw>
          </a:effectLst>
        </p:spPr>
      </p:pic>
      <p:pic>
        <p:nvPicPr>
          <p:cNvPr id="69" name="Google Shape;69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374175" y="168225"/>
            <a:ext cx="1619576" cy="1597025"/>
          </a:xfrm>
          <a:prstGeom prst="rect">
            <a:avLst/>
          </a:prstGeom>
          <a:noFill/>
          <a:ln>
            <a:noFill/>
          </a:ln>
          <a:effectLst>
            <a:outerShdw rotWithShape="0" algn="bl">
              <a:srgbClr val="000000"/>
            </a:outerShdw>
          </a:effectLst>
        </p:spPr>
      </p:pic>
      <p:pic>
        <p:nvPicPr>
          <p:cNvPr id="70" name="Google Shape;70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6194250" y="185800"/>
            <a:ext cx="1843175" cy="932106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6398450" y="1400800"/>
            <a:ext cx="1619574" cy="8840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