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26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74">
          <p15:clr>
            <a:srgbClr val="747775"/>
          </p15:clr>
        </p15:guide>
        <p15:guide id="2" pos="576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74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6468" y="685800"/>
            <a:ext cx="6871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6468" y="685800"/>
            <a:ext cx="6871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321083"/>
            <a:ext cx="17041200" cy="3642000"/>
          </a:xfrm>
          <a:prstGeom prst="rect">
            <a:avLst/>
          </a:prstGeom>
        </p:spPr>
        <p:txBody>
          <a:bodyPr anchorCtr="0" anchor="b" bIns="175975" lIns="175975" spcFirstLastPara="1" rIns="175975" wrap="square" tIns="175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028526"/>
            <a:ext cx="17041200" cy="1406400"/>
          </a:xfrm>
          <a:prstGeom prst="rect">
            <a:avLst/>
          </a:prstGeom>
        </p:spPr>
        <p:txBody>
          <a:bodyPr anchorCtr="0" anchor="t" bIns="175975" lIns="175975" spcFirstLastPara="1" rIns="175975" wrap="square" tIns="1759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8273844"/>
            <a:ext cx="1097400" cy="6984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1962573"/>
            <a:ext cx="17041200" cy="3483900"/>
          </a:xfrm>
          <a:prstGeom prst="rect">
            <a:avLst/>
          </a:prstGeom>
        </p:spPr>
        <p:txBody>
          <a:bodyPr anchorCtr="0" anchor="b" bIns="175975" lIns="175975" spcFirstLastPara="1" rIns="175975" wrap="square" tIns="175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100"/>
              <a:buNone/>
              <a:defRPr sz="23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5592924"/>
            <a:ext cx="17041200" cy="2307900"/>
          </a:xfrm>
          <a:prstGeom prst="rect">
            <a:avLst/>
          </a:prstGeom>
        </p:spPr>
        <p:txBody>
          <a:bodyPr anchorCtr="0" anchor="t" bIns="175975" lIns="175975" spcFirstLastPara="1" rIns="175975" wrap="square" tIns="175975">
            <a:normAutofit/>
          </a:bodyPr>
          <a:lstStyle>
            <a:lvl1pPr indent="-450850" lvl="0" marL="4572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8273844"/>
            <a:ext cx="1097400" cy="6984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8273844"/>
            <a:ext cx="1097400" cy="6984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3816206"/>
            <a:ext cx="17041200" cy="14937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8273844"/>
            <a:ext cx="1097400" cy="6984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789598"/>
            <a:ext cx="17041200" cy="1016100"/>
          </a:xfrm>
          <a:prstGeom prst="rect">
            <a:avLst/>
          </a:prstGeom>
        </p:spPr>
        <p:txBody>
          <a:bodyPr anchorCtr="0" anchor="t" bIns="175975" lIns="175975" spcFirstLastPara="1" rIns="175975" wrap="square" tIns="175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044811"/>
            <a:ext cx="17041200" cy="6061500"/>
          </a:xfrm>
          <a:prstGeom prst="rect">
            <a:avLst/>
          </a:prstGeom>
        </p:spPr>
        <p:txBody>
          <a:bodyPr anchorCtr="0" anchor="t" bIns="175975" lIns="175975" spcFirstLastPara="1" rIns="175975" wrap="square" tIns="17597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8273844"/>
            <a:ext cx="1097400" cy="6984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789598"/>
            <a:ext cx="17041200" cy="1016100"/>
          </a:xfrm>
          <a:prstGeom prst="rect">
            <a:avLst/>
          </a:prstGeom>
        </p:spPr>
        <p:txBody>
          <a:bodyPr anchorCtr="0" anchor="t" bIns="175975" lIns="175975" spcFirstLastPara="1" rIns="175975" wrap="square" tIns="175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044811"/>
            <a:ext cx="7999800" cy="6061500"/>
          </a:xfrm>
          <a:prstGeom prst="rect">
            <a:avLst/>
          </a:prstGeom>
        </p:spPr>
        <p:txBody>
          <a:bodyPr anchorCtr="0" anchor="t" bIns="175975" lIns="175975" spcFirstLastPara="1" rIns="175975" wrap="square" tIns="17597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044811"/>
            <a:ext cx="7999800" cy="6061500"/>
          </a:xfrm>
          <a:prstGeom prst="rect">
            <a:avLst/>
          </a:prstGeom>
        </p:spPr>
        <p:txBody>
          <a:bodyPr anchorCtr="0" anchor="t" bIns="175975" lIns="175975" spcFirstLastPara="1" rIns="175975" wrap="square" tIns="17597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8273844"/>
            <a:ext cx="1097400" cy="6984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789598"/>
            <a:ext cx="17041200" cy="1016100"/>
          </a:xfrm>
          <a:prstGeom prst="rect">
            <a:avLst/>
          </a:prstGeom>
        </p:spPr>
        <p:txBody>
          <a:bodyPr anchorCtr="0" anchor="t" bIns="175975" lIns="175975" spcFirstLastPara="1" rIns="175975" wrap="square" tIns="175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8273844"/>
            <a:ext cx="1097400" cy="6984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985789"/>
            <a:ext cx="5616000" cy="1340700"/>
          </a:xfrm>
          <a:prstGeom prst="rect">
            <a:avLst/>
          </a:prstGeom>
        </p:spPr>
        <p:txBody>
          <a:bodyPr anchorCtr="0" anchor="b" bIns="175975" lIns="175975" spcFirstLastPara="1" rIns="175975" wrap="square" tIns="175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465537"/>
            <a:ext cx="5616000" cy="5641200"/>
          </a:xfrm>
          <a:prstGeom prst="rect">
            <a:avLst/>
          </a:prstGeom>
        </p:spPr>
        <p:txBody>
          <a:bodyPr anchorCtr="0" anchor="t" bIns="175975" lIns="175975" spcFirstLastPara="1" rIns="175975" wrap="square" tIns="17597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8273844"/>
            <a:ext cx="1097400" cy="6984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798691"/>
            <a:ext cx="12735600" cy="72582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1pPr>
            <a:lvl2pPr lvl="1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2pPr>
            <a:lvl3pPr lvl="2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3pPr>
            <a:lvl4pPr lvl="3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4pPr>
            <a:lvl5pPr lvl="4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5pPr>
            <a:lvl6pPr lvl="5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6pPr>
            <a:lvl7pPr lvl="6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7pPr>
            <a:lvl8pPr lvl="7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8pPr>
            <a:lvl9pPr lvl="8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8273844"/>
            <a:ext cx="1097400" cy="6984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22"/>
            <a:ext cx="9144000" cy="912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75975" lIns="175975" spcFirstLastPara="1" rIns="175975" wrap="square" tIns="17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187996"/>
            <a:ext cx="8090400" cy="2630100"/>
          </a:xfrm>
          <a:prstGeom prst="rect">
            <a:avLst/>
          </a:prstGeom>
        </p:spPr>
        <p:txBody>
          <a:bodyPr anchorCtr="0" anchor="b" bIns="175975" lIns="175975" spcFirstLastPara="1" rIns="175975" wrap="square" tIns="175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1pPr>
            <a:lvl2pPr lvl="1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2pPr>
            <a:lvl3pPr lvl="2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3pPr>
            <a:lvl4pPr lvl="3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4pPr>
            <a:lvl5pPr lvl="4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5pPr>
            <a:lvl6pPr lvl="5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6pPr>
            <a:lvl7pPr lvl="6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7pPr>
            <a:lvl8pPr lvl="7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8pPr>
            <a:lvl9pPr lvl="8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4973435"/>
            <a:ext cx="8090400" cy="2191500"/>
          </a:xfrm>
          <a:prstGeom prst="rect">
            <a:avLst/>
          </a:prstGeom>
        </p:spPr>
        <p:txBody>
          <a:bodyPr anchorCtr="0" anchor="t" bIns="175975" lIns="175975" spcFirstLastPara="1" rIns="175975" wrap="square" tIns="1759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284710"/>
            <a:ext cx="7674000" cy="65562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8273844"/>
            <a:ext cx="1097400" cy="6984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7506217"/>
            <a:ext cx="11997600" cy="10737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8273844"/>
            <a:ext cx="1097400" cy="698400"/>
          </a:xfrm>
          <a:prstGeom prst="rect">
            <a:avLst/>
          </a:prstGeom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789598"/>
            <a:ext cx="17041200" cy="10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5975" lIns="175975" spcFirstLastPara="1" rIns="175975" wrap="square" tIns="1759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044811"/>
            <a:ext cx="17041200" cy="60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5975" lIns="175975" spcFirstLastPara="1" rIns="175975" wrap="square" tIns="175975">
            <a:normAutofit/>
          </a:bodyPr>
          <a:lstStyle>
            <a:lvl1pPr indent="-450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1pPr>
            <a:lvl2pPr indent="-4000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2pPr>
            <a:lvl3pPr indent="-4000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3pPr>
            <a:lvl4pPr indent="-4000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4pPr>
            <a:lvl5pPr indent="-4000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5pPr>
            <a:lvl6pPr indent="-4000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6pPr>
            <a:lvl7pPr indent="-4000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7pPr>
            <a:lvl8pPr indent="-4000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8pPr>
            <a:lvl9pPr indent="-4000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8273844"/>
            <a:ext cx="1097400" cy="69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5975" lIns="175975" spcFirstLastPara="1" rIns="175975" wrap="square" tIns="175975">
            <a:normAutofit/>
          </a:bodyPr>
          <a:lstStyle>
            <a:lvl1pPr lvl="0" algn="r">
              <a:buNone/>
              <a:defRPr sz="1900">
                <a:solidFill>
                  <a:schemeClr val="dk2"/>
                </a:solidFill>
              </a:defRPr>
            </a:lvl1pPr>
            <a:lvl2pPr lvl="1" algn="r">
              <a:buNone/>
              <a:defRPr sz="1900">
                <a:solidFill>
                  <a:schemeClr val="dk2"/>
                </a:solidFill>
              </a:defRPr>
            </a:lvl2pPr>
            <a:lvl3pPr lvl="2" algn="r">
              <a:buNone/>
              <a:defRPr sz="1900">
                <a:solidFill>
                  <a:schemeClr val="dk2"/>
                </a:solidFill>
              </a:defRPr>
            </a:lvl3pPr>
            <a:lvl4pPr lvl="3" algn="r">
              <a:buNone/>
              <a:defRPr sz="1900">
                <a:solidFill>
                  <a:schemeClr val="dk2"/>
                </a:solidFill>
              </a:defRPr>
            </a:lvl4pPr>
            <a:lvl5pPr lvl="4" algn="r">
              <a:buNone/>
              <a:defRPr sz="1900">
                <a:solidFill>
                  <a:schemeClr val="dk2"/>
                </a:solidFill>
              </a:defRPr>
            </a:lvl5pPr>
            <a:lvl6pPr lvl="5" algn="r">
              <a:buNone/>
              <a:defRPr sz="1900">
                <a:solidFill>
                  <a:schemeClr val="dk2"/>
                </a:solidFill>
              </a:defRPr>
            </a:lvl6pPr>
            <a:lvl7pPr lvl="6" algn="r">
              <a:buNone/>
              <a:defRPr sz="1900">
                <a:solidFill>
                  <a:schemeClr val="dk2"/>
                </a:solidFill>
              </a:defRPr>
            </a:lvl7pPr>
            <a:lvl8pPr lvl="7" algn="r">
              <a:buNone/>
              <a:defRPr sz="1900">
                <a:solidFill>
                  <a:schemeClr val="dk2"/>
                </a:solidFill>
              </a:defRPr>
            </a:lvl8pPr>
            <a:lvl9pPr lvl="8" algn="r">
              <a:buNone/>
              <a:defRPr sz="19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0" y="-1"/>
            <a:ext cx="18280505" cy="9126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  <a:reflection blurRad="0" dir="5400000" dist="19050" endA="0" endPos="30000" fadeDir="5400012" kx="0" rotWithShape="0" algn="bl" stA="0" stPos="0" sy="-100000" ky="0"/>
          </a:effectLst>
        </p:spPr>
      </p:pic>
      <p:sp>
        <p:nvSpPr>
          <p:cNvPr id="55" name="Google Shape;55;p13"/>
          <p:cNvSpPr/>
          <p:nvPr/>
        </p:nvSpPr>
        <p:spPr>
          <a:xfrm>
            <a:off x="3025150" y="111600"/>
            <a:ext cx="12434400" cy="146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  <a:reflection blurRad="0" dir="5400000" dist="19050" endA="0" endPos="30000" fadeDir="5400012" kx="0" rotWithShape="0" algn="bl" stA="0" stPos="0" sy="-100000" ky="0"/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4589850" y="185800"/>
            <a:ext cx="9100800" cy="1215000"/>
          </a:xfrm>
          <a:prstGeom prst="rect">
            <a:avLst/>
          </a:prstGeom>
        </p:spPr>
        <p:txBody>
          <a:bodyPr anchorCtr="0" anchor="b" bIns="175975" lIns="175975" spcFirstLastPara="1" rIns="175975" wrap="square" tIns="1759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 sz="3800"/>
              <a:t>NASLOV RADA</a:t>
            </a:r>
            <a:endParaRPr sz="3800"/>
          </a:p>
        </p:txBody>
      </p:sp>
      <p:sp>
        <p:nvSpPr>
          <p:cNvPr id="57" name="Google Shape;57;p13"/>
          <p:cNvSpPr/>
          <p:nvPr/>
        </p:nvSpPr>
        <p:spPr>
          <a:xfrm>
            <a:off x="4877200" y="1752050"/>
            <a:ext cx="8730300" cy="87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4982025" y="1675850"/>
            <a:ext cx="8524200" cy="873000"/>
          </a:xfrm>
          <a:prstGeom prst="rect">
            <a:avLst/>
          </a:prstGeom>
        </p:spPr>
        <p:txBody>
          <a:bodyPr anchorCtr="0" anchor="t" bIns="175975" lIns="175975" spcFirstLastPara="1" rIns="175975" wrap="square" tIns="175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1600">
                <a:solidFill>
                  <a:schemeClr val="dk1"/>
                </a:solidFill>
              </a:rPr>
              <a:t>Autori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1600">
                <a:solidFill>
                  <a:schemeClr val="dk1"/>
                </a:solidFill>
              </a:rPr>
              <a:t>Ustanova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1600">
                <a:solidFill>
                  <a:schemeClr val="dk1"/>
                </a:solidFill>
              </a:rPr>
              <a:t>E-mail autora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83850" y="2924500"/>
            <a:ext cx="4071600" cy="286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 sz="2000"/>
              <a:t>Uvod</a:t>
            </a:r>
            <a:endParaRPr sz="2000"/>
          </a:p>
        </p:txBody>
      </p:sp>
      <p:sp>
        <p:nvSpPr>
          <p:cNvPr id="60" name="Google Shape;60;p13"/>
          <p:cNvSpPr/>
          <p:nvPr/>
        </p:nvSpPr>
        <p:spPr>
          <a:xfrm>
            <a:off x="383850" y="6002550"/>
            <a:ext cx="4071600" cy="2073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 sz="2000"/>
              <a:t>Cilj i metode</a:t>
            </a:r>
            <a:endParaRPr sz="2000"/>
          </a:p>
        </p:txBody>
      </p:sp>
      <p:sp>
        <p:nvSpPr>
          <p:cNvPr id="61" name="Google Shape;61;p13"/>
          <p:cNvSpPr/>
          <p:nvPr/>
        </p:nvSpPr>
        <p:spPr>
          <a:xfrm>
            <a:off x="4856513" y="3058000"/>
            <a:ext cx="4071600" cy="261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9309125" y="3058000"/>
            <a:ext cx="4071600" cy="261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13876850" y="2924500"/>
            <a:ext cx="4071600" cy="515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 sz="2000"/>
              <a:t>Zaključak</a:t>
            </a:r>
            <a:endParaRPr sz="2000"/>
          </a:p>
        </p:txBody>
      </p:sp>
      <p:sp>
        <p:nvSpPr>
          <p:cNvPr id="64" name="Google Shape;64;p13"/>
          <p:cNvSpPr/>
          <p:nvPr/>
        </p:nvSpPr>
        <p:spPr>
          <a:xfrm>
            <a:off x="-3750" y="8253550"/>
            <a:ext cx="18288000" cy="733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  <a:reflection blurRad="0" dir="5400000" dist="95250" endA="0" endPos="30000" fadeDir="5400012" kx="0" rotWithShape="0" algn="bl" stA="8000" stPos="0" sy="-100000" ky="0"/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4856525" y="5792500"/>
            <a:ext cx="4071600" cy="40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Slika 1.</a:t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9329200" y="5792500"/>
            <a:ext cx="4071600" cy="40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Slika 2.</a:t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4904050" y="6590125"/>
            <a:ext cx="8524200" cy="146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 sz="2000"/>
              <a:t>Rezultati</a:t>
            </a:r>
            <a:endParaRPr sz="2000"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207225" y="-168200"/>
            <a:ext cx="2293475" cy="22934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20000"/>
              </a:srgbClr>
            </a:outerShdw>
          </a:effectLst>
        </p:spPr>
      </p:pic>
      <p:pic>
        <p:nvPicPr>
          <p:cNvPr id="69" name="Google Shape;6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74175" y="168225"/>
            <a:ext cx="1619576" cy="1597025"/>
          </a:xfrm>
          <a:prstGeom prst="rect">
            <a:avLst/>
          </a:prstGeom>
          <a:noFill/>
          <a:ln>
            <a:noFill/>
          </a:ln>
          <a:effectLst>
            <a:outerShdw rotWithShape="0" algn="bl">
              <a:srgbClr val="000000"/>
            </a:outerShdw>
          </a:effectLst>
        </p:spPr>
      </p:pic>
      <p:pic>
        <p:nvPicPr>
          <p:cNvPr id="70" name="Google Shape;7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194250" y="185800"/>
            <a:ext cx="1843175" cy="932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398450" y="1400800"/>
            <a:ext cx="1619574" cy="8840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